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41541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1395843" y="2612122"/>
            <a:ext cx="9144001" cy="927846"/>
          </a:xfrm>
          <a:prstGeom prst="rect">
            <a:avLst/>
          </a:prstGeom>
        </p:spPr>
        <p:txBody>
          <a:bodyPr/>
          <a:lstStyle>
            <a:lvl1pPr defTabSz="832104">
              <a:defRPr sz="5460"/>
            </a:lvl1pPr>
          </a:lstStyle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of Presentation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3123791" y="4235125"/>
            <a:ext cx="5688106" cy="1655762"/>
          </a:xfrm>
          <a:prstGeom prst="rect">
            <a:avLst/>
          </a:prstGeom>
        </p:spPr>
        <p:txBody>
          <a:bodyPr/>
          <a:lstStyle/>
          <a:p>
            <a:pPr algn="l"/>
            <a:r>
              <a:rPr dirty="0"/>
              <a:t>M. Author 		Institution Name</a:t>
            </a:r>
          </a:p>
          <a:p>
            <a:pPr algn="l"/>
            <a:r>
              <a:rPr dirty="0"/>
              <a:t>N. Author		Institution Name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50" y="32741"/>
            <a:ext cx="6640985" cy="171796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General Information</a:t>
            </a:r>
            <a:br>
              <a:rPr dirty="0"/>
            </a:br>
            <a:r>
              <a:rPr sz="2000" dirty="0">
                <a:solidFill>
                  <a:srgbClr val="FF0000"/>
                </a:solidFill>
              </a:rPr>
              <a:t>-Delete this slide once done-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This document is a guideline for all presentations for the </a:t>
            </a:r>
            <a:r>
              <a:rPr lang="fr-FR" dirty="0" smtClean="0"/>
              <a:t>IMMAT’2019</a:t>
            </a:r>
            <a:r>
              <a:rPr dirty="0" smtClean="0"/>
              <a:t>.</a:t>
            </a:r>
            <a:endParaRPr dirty="0"/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Each presentation will be 15 minutes long, with 5 minutes of questions. 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conference logo and presentation footer must not be removed.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logo may be resized and repositioned if required. 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presentations must be in a .</a:t>
            </a:r>
            <a:r>
              <a:rPr dirty="0" err="1"/>
              <a:t>pptx</a:t>
            </a:r>
            <a:r>
              <a:rPr dirty="0"/>
              <a:t> or .pdf format.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slides may be </a:t>
            </a:r>
            <a:r>
              <a:rPr dirty="0" err="1"/>
              <a:t>customised</a:t>
            </a:r>
            <a:r>
              <a:rPr dirty="0"/>
              <a:t> to the authors desired standards. This may include altering slide background, layout, text, content and any aesthetic properties. 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slide headings within this document are merely suggestions, the author is free to include or alter as they feel necessary. </a:t>
            </a:r>
          </a:p>
        </p:txBody>
      </p:sp>
      <p:sp>
        <p:nvSpPr>
          <p:cNvPr id="7" name="Shape 120"/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" name="Shape 112"/>
          <p:cNvSpPr/>
          <p:nvPr/>
        </p:nvSpPr>
        <p:spPr>
          <a:xfrm>
            <a:off x="208331" y="6550079"/>
            <a:ext cx="6206324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888888"/>
                </a:solidFill>
              </a:rPr>
              <a:t>International Conference On Innovative Materials, Manufacturing, And Advanced Technologies </a:t>
            </a:r>
            <a:endParaRPr lang="en-ZA" sz="1200" dirty="0">
              <a:solidFill>
                <a:srgbClr val="88888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51615" y="6550075"/>
            <a:ext cx="26645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 smtClean="0">
                <a:solidFill>
                  <a:srgbClr val="888888"/>
                </a:solidFill>
                <a:latin typeface="Calibri"/>
                <a:ea typeface="+mn-ea"/>
                <a:cs typeface="+mn-cs"/>
              </a:rPr>
              <a:t>Monastir, Tunisia | 17-19 October 2019</a:t>
            </a:r>
            <a:endParaRPr lang="en-ZA" sz="1200" dirty="0">
              <a:solidFill>
                <a:srgbClr val="888888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45" y="-1"/>
            <a:ext cx="4281055" cy="110747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Table of Content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514350" indent="-514350">
              <a:buFontTx/>
              <a:buAutoNum type="arabicParenR"/>
            </a:lvl1pPr>
          </a:lstStyle>
          <a:p>
            <a:r>
              <a:rPr dirty="0"/>
              <a:t>Background</a:t>
            </a:r>
            <a:r>
              <a:rPr dirty="0" smtClean="0"/>
              <a:t>.</a:t>
            </a:r>
            <a:endParaRPr lang="en-ZA" dirty="0" smtClean="0"/>
          </a:p>
          <a:p>
            <a:r>
              <a:rPr lang="en-ZA" dirty="0" smtClean="0"/>
              <a:t>Etc..</a:t>
            </a:r>
            <a:endParaRPr dirty="0"/>
          </a:p>
        </p:txBody>
      </p:sp>
      <p:sp>
        <p:nvSpPr>
          <p:cNvPr id="7" name="Shape 120"/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45" y="-1"/>
            <a:ext cx="4281055" cy="1107471"/>
          </a:xfrm>
          <a:prstGeom prst="rect">
            <a:avLst/>
          </a:prstGeom>
        </p:spPr>
      </p:pic>
      <p:sp>
        <p:nvSpPr>
          <p:cNvPr id="12" name="Shape 112"/>
          <p:cNvSpPr/>
          <p:nvPr/>
        </p:nvSpPr>
        <p:spPr>
          <a:xfrm>
            <a:off x="208331" y="6550079"/>
            <a:ext cx="6206324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888888"/>
                </a:solidFill>
              </a:rPr>
              <a:t>International Conference On Innovative Materials, Manufacturing, And Advanced Technologies </a:t>
            </a:r>
            <a:endParaRPr lang="en-ZA" sz="1200" dirty="0">
              <a:solidFill>
                <a:srgbClr val="88888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351615" y="6550075"/>
            <a:ext cx="26645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 smtClean="0">
                <a:solidFill>
                  <a:srgbClr val="888888"/>
                </a:solidFill>
                <a:latin typeface="Calibri"/>
                <a:ea typeface="+mn-ea"/>
                <a:cs typeface="+mn-cs"/>
              </a:rPr>
              <a:t>Monastir, Tunisia | 17-19 October 2019</a:t>
            </a:r>
            <a:endParaRPr lang="en-ZA" sz="1200" dirty="0">
              <a:solidFill>
                <a:srgbClr val="88888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Background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6826623" cy="4351338"/>
          </a:xfrm>
          <a:prstGeom prst="rect">
            <a:avLst/>
          </a:prstGeom>
        </p:spPr>
        <p:txBody>
          <a:bodyPr/>
          <a:lstStyle/>
          <a:p>
            <a:r>
              <a:t>Content related to this research. </a:t>
            </a:r>
          </a:p>
        </p:txBody>
      </p:sp>
      <p:sp>
        <p:nvSpPr>
          <p:cNvPr id="134" name="Shape 134"/>
          <p:cNvSpPr/>
          <p:nvPr/>
        </p:nvSpPr>
        <p:spPr>
          <a:xfrm>
            <a:off x="8544154" y="4566510"/>
            <a:ext cx="2352963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200"/>
            </a:lvl1pPr>
          </a:lstStyle>
          <a:p>
            <a:r>
              <a:rPr dirty="0"/>
              <a:t>Figure 1 – </a:t>
            </a:r>
            <a:r>
              <a:rPr lang="fr-FR" dirty="0" smtClean="0"/>
              <a:t>Additive </a:t>
            </a:r>
            <a:r>
              <a:rPr lang="fr-FR" dirty="0" err="1" smtClean="0"/>
              <a:t>manufacturing</a:t>
            </a:r>
            <a:endParaRPr dirty="0"/>
          </a:p>
        </p:txBody>
      </p:sp>
      <p:sp>
        <p:nvSpPr>
          <p:cNvPr id="10" name="Shape 120"/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45" y="-1"/>
            <a:ext cx="4281055" cy="1107471"/>
          </a:xfrm>
          <a:prstGeom prst="rect">
            <a:avLst/>
          </a:prstGeom>
        </p:spPr>
      </p:pic>
      <p:sp>
        <p:nvSpPr>
          <p:cNvPr id="14" name="Shape 112"/>
          <p:cNvSpPr/>
          <p:nvPr/>
        </p:nvSpPr>
        <p:spPr>
          <a:xfrm>
            <a:off x="208331" y="6550079"/>
            <a:ext cx="6206324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888888"/>
                </a:solidFill>
              </a:rPr>
              <a:t>International Conference On Innovative Materials, Manufacturing, And Advanced Technologies </a:t>
            </a:r>
            <a:endParaRPr lang="en-ZA" sz="1200" dirty="0">
              <a:solidFill>
                <a:srgbClr val="88888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351615" y="6550075"/>
            <a:ext cx="26645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 smtClean="0">
                <a:solidFill>
                  <a:srgbClr val="888888"/>
                </a:solidFill>
                <a:latin typeface="Calibri"/>
                <a:ea typeface="+mn-ea"/>
                <a:cs typeface="+mn-cs"/>
              </a:rPr>
              <a:t>Monastir, Tunisia | 17-19 October 2019</a:t>
            </a:r>
            <a:endParaRPr lang="en-ZA" sz="1200" dirty="0">
              <a:solidFill>
                <a:srgbClr val="888888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Image associÃ©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23" y="2055814"/>
            <a:ext cx="4111625" cy="241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Results</a:t>
            </a:r>
          </a:p>
        </p:txBody>
      </p:sp>
      <p:graphicFrame>
        <p:nvGraphicFramePr>
          <p:cNvPr id="141" name="Table 141"/>
          <p:cNvGraphicFramePr/>
          <p:nvPr/>
        </p:nvGraphicFramePr>
        <p:xfrm>
          <a:off x="5598459" y="2237563"/>
          <a:ext cx="6309360" cy="222504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Column 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Column B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Column C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2" name="Shape 142"/>
          <p:cNvSpPr/>
          <p:nvPr/>
        </p:nvSpPr>
        <p:spPr>
          <a:xfrm>
            <a:off x="838200" y="1825626"/>
            <a:ext cx="4621306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lvl1pPr>
          </a:lstStyle>
          <a:p>
            <a:r>
              <a:t>Content related to this research. </a:t>
            </a:r>
          </a:p>
        </p:txBody>
      </p:sp>
      <p:sp>
        <p:nvSpPr>
          <p:cNvPr id="143" name="Shape 143"/>
          <p:cNvSpPr/>
          <p:nvPr/>
        </p:nvSpPr>
        <p:spPr>
          <a:xfrm>
            <a:off x="7888182" y="1825625"/>
            <a:ext cx="211643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r>
              <a:t>Table 1 – Table Title Example</a:t>
            </a:r>
          </a:p>
        </p:txBody>
      </p:sp>
      <p:sp>
        <p:nvSpPr>
          <p:cNvPr id="9" name="Shape 120"/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45" y="-1"/>
            <a:ext cx="4281055" cy="1107471"/>
          </a:xfrm>
          <a:prstGeom prst="rect">
            <a:avLst/>
          </a:prstGeom>
        </p:spPr>
      </p:pic>
      <p:sp>
        <p:nvSpPr>
          <p:cNvPr id="13" name="Shape 112"/>
          <p:cNvSpPr/>
          <p:nvPr/>
        </p:nvSpPr>
        <p:spPr>
          <a:xfrm>
            <a:off x="208331" y="6550079"/>
            <a:ext cx="6206324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888888"/>
                </a:solidFill>
              </a:rPr>
              <a:t>International Conference On Innovative Materials, Manufacturing, And Advanced Technologies </a:t>
            </a:r>
            <a:endParaRPr lang="en-ZA" sz="1200" dirty="0">
              <a:solidFill>
                <a:srgbClr val="88888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51615" y="6550075"/>
            <a:ext cx="26645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 smtClean="0">
                <a:solidFill>
                  <a:srgbClr val="888888"/>
                </a:solidFill>
                <a:latin typeface="Calibri"/>
                <a:ea typeface="+mn-ea"/>
                <a:cs typeface="+mn-cs"/>
              </a:rPr>
              <a:t>Monastir, Tunisia | 17-19 October 2019</a:t>
            </a:r>
            <a:endParaRPr lang="en-ZA" sz="1200" dirty="0">
              <a:solidFill>
                <a:srgbClr val="88888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Conclusions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This slide is to conclude the research that has been presented.</a:t>
            </a:r>
          </a:p>
        </p:txBody>
      </p:sp>
      <p:sp>
        <p:nvSpPr>
          <p:cNvPr id="7" name="Shape 120"/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45" y="-1"/>
            <a:ext cx="4281055" cy="1107471"/>
          </a:xfrm>
          <a:prstGeom prst="rect">
            <a:avLst/>
          </a:prstGeom>
        </p:spPr>
      </p:pic>
      <p:sp>
        <p:nvSpPr>
          <p:cNvPr id="11" name="Shape 112"/>
          <p:cNvSpPr/>
          <p:nvPr/>
        </p:nvSpPr>
        <p:spPr>
          <a:xfrm>
            <a:off x="208331" y="6550079"/>
            <a:ext cx="6206324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888888"/>
                </a:solidFill>
              </a:rPr>
              <a:t>International Conference On Innovative Materials, Manufacturing, And Advanced Technologies </a:t>
            </a:r>
            <a:endParaRPr lang="en-ZA" sz="1200" dirty="0">
              <a:solidFill>
                <a:srgbClr val="88888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51615" y="6550075"/>
            <a:ext cx="26645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 smtClean="0">
                <a:solidFill>
                  <a:srgbClr val="888888"/>
                </a:solidFill>
                <a:latin typeface="Calibri"/>
                <a:ea typeface="+mn-ea"/>
                <a:cs typeface="+mn-cs"/>
              </a:rPr>
              <a:t>Monastir, Tunisia | 17-19 October 2019</a:t>
            </a:r>
            <a:endParaRPr lang="en-ZA" sz="1200" dirty="0">
              <a:solidFill>
                <a:srgbClr val="88888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Acknowledgements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This slide is to acknowledge all contributing members of this research.  </a:t>
            </a:r>
          </a:p>
        </p:txBody>
      </p:sp>
      <p:sp>
        <p:nvSpPr>
          <p:cNvPr id="7" name="Shape 120"/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45" y="-1"/>
            <a:ext cx="4281055" cy="1107471"/>
          </a:xfrm>
          <a:prstGeom prst="rect">
            <a:avLst/>
          </a:prstGeom>
        </p:spPr>
      </p:pic>
      <p:sp>
        <p:nvSpPr>
          <p:cNvPr id="11" name="Shape 112"/>
          <p:cNvSpPr/>
          <p:nvPr/>
        </p:nvSpPr>
        <p:spPr>
          <a:xfrm>
            <a:off x="208331" y="6550079"/>
            <a:ext cx="6206324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888888"/>
                </a:solidFill>
              </a:rPr>
              <a:t>International Conference On Innovative Materials, Manufacturing, And Advanced Technologies </a:t>
            </a:r>
            <a:endParaRPr lang="en-ZA" sz="1200" dirty="0">
              <a:solidFill>
                <a:srgbClr val="88888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51615" y="6550075"/>
            <a:ext cx="26645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 smtClean="0">
                <a:solidFill>
                  <a:srgbClr val="888888"/>
                </a:solidFill>
                <a:latin typeface="Calibri"/>
                <a:ea typeface="+mn-ea"/>
                <a:cs typeface="+mn-cs"/>
              </a:rPr>
              <a:t>Monastir, Tunisia | 17-19 October 2019</a:t>
            </a:r>
            <a:endParaRPr lang="en-ZA" sz="1200" dirty="0">
              <a:solidFill>
                <a:srgbClr val="88888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291</Words>
  <Application>Microsoft Office PowerPoint</Application>
  <PresentationFormat>Grand écran</PresentationFormat>
  <Paragraphs>39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Title of Presentation</vt:lpstr>
      <vt:lpstr>General Information -Delete this slide once done-</vt:lpstr>
      <vt:lpstr>Table of Content</vt:lpstr>
      <vt:lpstr>Background</vt:lpstr>
      <vt:lpstr>Results</vt:lpstr>
      <vt:lpstr>Conclusions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Pc</dc:creator>
  <cp:lastModifiedBy>Utilisateur Windows</cp:lastModifiedBy>
  <cp:revision>8</cp:revision>
  <dcterms:modified xsi:type="dcterms:W3CDTF">2019-05-27T04:11:52Z</dcterms:modified>
</cp:coreProperties>
</file>